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6858000" cy="9906000"/>
  <p:notesSz cx="6858000" cy="9906000"/>
  <p:embeddedFontLst>
    <p:embeddedFont>
      <p:font typeface="VFCMBD+Arial-BoldMT"/>
      <p:regular r:id="rId8"/>
    </p:embeddedFont>
    <p:embeddedFont>
      <p:font typeface="NVSVJA+Arial-BoldItalicMT"/>
      <p:regular r:id="rId9"/>
    </p:embeddedFont>
    <p:embeddedFont>
      <p:font typeface="WOBVCL+ArialMT"/>
      <p:regular r:id="rId10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font" Target="fonts/font3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Relationship Id="rId9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73113" y="246371"/>
            <a:ext cx="5766113" cy="6056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SCHOOLS</a:t>
            </a: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 </a:t>
            </a: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OUT</a:t>
            </a: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 </a:t>
            </a:r>
            <a:r>
              <a:rPr dirty="0" sz="4000" b="1">
                <a:solidFill>
                  <a:srgbClr val="ffffff"/>
                </a:solidFill>
                <a:latin typeface="NVSVJA+Arial-BoldItalicMT"/>
                <a:cs typeface="NVSVJA+Arial-BoldItalicMT"/>
              </a:rPr>
              <a:t>!</a:t>
            </a:r>
            <a:r>
              <a:rPr dirty="0" sz="4000" spc="112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RACE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32435" y="887975"/>
            <a:ext cx="3403633" cy="7078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Launch</a:t>
            </a: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 </a:t>
            </a: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Noon</a:t>
            </a: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 </a:t>
            </a: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1</a:t>
            </a:r>
            <a:r>
              <a:rPr dirty="0" sz="2400" spc="669" b="1">
                <a:solidFill>
                  <a:srgbClr val="ffffff"/>
                </a:solidFill>
                <a:latin typeface="VFCMBD+Arial-BoldMT"/>
                <a:cs typeface="VFCMBD+Arial-BoldMT"/>
              </a:rPr>
              <a:t> </a:t>
            </a:r>
            <a:r>
              <a:rPr dirty="0" sz="2400" baseline="30000" b="1">
                <a:solidFill>
                  <a:srgbClr val="ffffff"/>
                </a:solidFill>
                <a:latin typeface="VFCMBD+Arial-BoldMT"/>
                <a:cs typeface="VFCMBD+Arial-BoldMT"/>
              </a:rPr>
              <a:t>t</a:t>
            </a:r>
            <a:r>
              <a:rPr dirty="0" sz="2400" baseline="30000" spc="1175" b="1">
                <a:solidFill>
                  <a:srgbClr val="ffffff"/>
                </a:solidFill>
                <a:latin typeface="VFCMBD+Arial-BoldMT"/>
                <a:cs typeface="VFCMBD+Arial-BoldMT"/>
              </a:rPr>
              <a:t> </a:t>
            </a: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July</a:t>
            </a:r>
          </a:p>
          <a:p>
            <a:pPr marL="508000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Manaus,</a:t>
            </a: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 </a:t>
            </a:r>
            <a:r>
              <a:rPr dirty="0" sz="2400" b="1">
                <a:solidFill>
                  <a:srgbClr val="ffffff"/>
                </a:solidFill>
                <a:latin typeface="VFCMBD+Arial-BoldMT"/>
                <a:cs typeface="VFCMBD+Arial-BoldMT"/>
              </a:rPr>
              <a:t>Amazonia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7032" y="1439010"/>
            <a:ext cx="990868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£4</a:t>
            </a: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each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608" y="1858110"/>
            <a:ext cx="685948" cy="8421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£500</a:t>
            </a:r>
          </a:p>
          <a:p>
            <a:pPr marL="135731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1</a:t>
            </a:r>
            <a:r>
              <a:rPr dirty="0" sz="1800" baseline="29999" b="1">
                <a:solidFill>
                  <a:srgbClr val="000000"/>
                </a:solidFill>
                <a:latin typeface="VFCMBD+Arial-BoldMT"/>
                <a:cs typeface="VFCMBD+Arial-BoldMT"/>
              </a:rPr>
              <a:t>st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prize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91551" y="8162052"/>
            <a:ext cx="897072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Go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to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1551" y="8527812"/>
            <a:ext cx="6010047" cy="11101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VFCMBD+Arial-BoldMT"/>
                <a:cs typeface="VFCMBD+Arial-BoldMT"/>
              </a:rPr>
              <a:t>https://ecoracing.co/user/page/1x3x</a:t>
            </a:r>
          </a:p>
          <a:p>
            <a:pPr marL="0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right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now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and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buy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lots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of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virtual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balloons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WOBVCL+ArialMT"/>
                <a:cs typeface="WOBVCL+ArialMT"/>
              </a:rPr>
              <a:t>for</a:t>
            </a:r>
          </a:p>
          <a:p>
            <a:pPr marL="0" marR="0">
              <a:lnSpc>
                <a:spcPts val="2681"/>
              </a:lnSpc>
              <a:spcBef>
                <a:spcPts val="148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VFCMBD+Arial-BoldMT"/>
                <a:cs typeface="VFCMBD+Arial-BoldMT"/>
              </a:rPr>
              <a:t>Myxxcharity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77032" y="1439010"/>
            <a:ext cx="990868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£4</a:t>
            </a: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 </a:t>
            </a:r>
            <a:r>
              <a:rPr dirty="0" sz="1800" b="1">
                <a:solidFill>
                  <a:srgbClr val="000000"/>
                </a:solidFill>
                <a:latin typeface="VFCMBD+Arial-BoldMT"/>
                <a:cs typeface="VFCMBD+Arial-BoldMT"/>
              </a:rPr>
              <a:t>each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608" y="1858110"/>
            <a:ext cx="685948" cy="8421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808080"/>
                </a:solidFill>
                <a:latin typeface="VFCMBD+Arial-BoldMT"/>
                <a:cs typeface="VFCMBD+Arial-BoldMT"/>
              </a:rPr>
              <a:t>£500</a:t>
            </a:r>
          </a:p>
          <a:p>
            <a:pPr marL="135731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 b="1">
                <a:solidFill>
                  <a:srgbClr val="808080"/>
                </a:solidFill>
                <a:latin typeface="VFCMBD+Arial-BoldMT"/>
                <a:cs typeface="VFCMBD+Arial-BoldMT"/>
              </a:rPr>
              <a:t>1</a:t>
            </a:r>
            <a:r>
              <a:rPr dirty="0" sz="1800" baseline="29999" b="1">
                <a:solidFill>
                  <a:srgbClr val="808080"/>
                </a:solidFill>
                <a:latin typeface="VFCMBD+Arial-BoldMT"/>
                <a:cs typeface="VFCMBD+Arial-BoldMT"/>
              </a:rPr>
              <a:t>st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 b="1">
                <a:solidFill>
                  <a:srgbClr val="808080"/>
                </a:solidFill>
                <a:latin typeface="VFCMBD+Arial-BoldMT"/>
                <a:cs typeface="VFCMBD+Arial-BoldMT"/>
              </a:rPr>
              <a:t>prize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17713" y="6504930"/>
            <a:ext cx="4044255" cy="6056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SCHOOLS</a:t>
            </a: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 </a:t>
            </a: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OUT</a:t>
            </a:r>
            <a:r>
              <a:rPr dirty="0" sz="4000" b="1">
                <a:solidFill>
                  <a:srgbClr val="ffffff"/>
                </a:solidFill>
                <a:latin typeface="NVSVJA+Arial-BoldItalicMT"/>
                <a:cs typeface="NVSVJA+Arial-BoldItalicMT"/>
              </a:rPr>
              <a:t>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71988" y="7053569"/>
            <a:ext cx="1591816" cy="6056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VFCMBD+Arial-BoldMT"/>
                <a:cs typeface="VFCMBD+Arial-BoldMT"/>
              </a:rPr>
              <a:t>RACE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70210" y="7194267"/>
            <a:ext cx="2833806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Launch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Noon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1</a:t>
            </a:r>
            <a:r>
              <a:rPr dirty="0" sz="2800" spc="838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 baseline="30000">
                <a:solidFill>
                  <a:srgbClr val="000000"/>
                </a:solidFill>
                <a:latin typeface="WOBVCL+ArialMT"/>
                <a:cs typeface="WOBVCL+ArialMT"/>
              </a:rPr>
              <a:t>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917066" y="7578315"/>
            <a:ext cx="3194967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Manaus,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Amazonia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2581" y="7982580"/>
            <a:ext cx="1021184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Go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to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2581" y="8409301"/>
            <a:ext cx="6473189" cy="12888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VFCMBD+Arial-BoldMT"/>
                <a:cs typeface="VFCMBD+Arial-BoldMT"/>
              </a:rPr>
              <a:t>https://ecoracing.co/user/page/1x3x</a:t>
            </a:r>
          </a:p>
          <a:p>
            <a:pPr marL="0" marR="0">
              <a:lnSpc>
                <a:spcPts val="3128"/>
              </a:lnSpc>
              <a:spcBef>
                <a:spcPts val="28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right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now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and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buy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lots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of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virtual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balloons</a:t>
            </a:r>
          </a:p>
          <a:p>
            <a:pPr marL="0" marR="0">
              <a:lnSpc>
                <a:spcPts val="3128"/>
              </a:lnSpc>
              <a:spcBef>
                <a:spcPts val="231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WOBVCL+ArialMT"/>
                <a:cs typeface="WOBVCL+ArialMT"/>
              </a:rPr>
              <a:t>fo</a:t>
            </a:r>
            <a:r>
              <a:rPr dirty="0" sz="2800" spc="942">
                <a:solidFill>
                  <a:srgbClr val="000000"/>
                </a:solidFill>
                <a:latin typeface="WOBVCL+ArialMT"/>
                <a:cs typeface="WOBVCL+Arial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VFCMBD+Arial-BoldMT"/>
                <a:cs typeface="VFCMBD+Arial-BoldMT"/>
              </a:rPr>
              <a:t>Myxxcharity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2022-04-07T11:59:26-05:00</dcterms:modified>
</cp:coreProperties>
</file>